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2" r:id="rId3"/>
    <p:sldId id="275" r:id="rId4"/>
  </p:sldIdLst>
  <p:sldSz cx="9144000" cy="6858000" type="screen4x3"/>
  <p:notesSz cx="6858000" cy="9144000"/>
  <p:custDataLst>
    <p:tags r:id="rId7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49E"/>
    <a:srgbClr val="0C314B"/>
    <a:srgbClr val="339966"/>
    <a:srgbClr val="FF6699"/>
    <a:srgbClr val="FFFFFF"/>
    <a:srgbClr val="FF9900"/>
    <a:srgbClr val="008080"/>
    <a:srgbClr val="33CCCC"/>
    <a:srgbClr val="FF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8" autoAdjust="0"/>
    <p:restoredTop sz="94660"/>
  </p:normalViewPr>
  <p:slideViewPr>
    <p:cSldViewPr>
      <p:cViewPr varScale="1">
        <p:scale>
          <a:sx n="63" d="100"/>
          <a:sy n="63" d="100"/>
        </p:scale>
        <p:origin x="7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806" y="5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2CB0C-4566-4527-9025-DB9FF5656EF8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E3E8C-020A-4903-B47A-F55CE5CBC1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133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F2A61-480A-4DF9-8B25-5A2B791D8733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FF623-14BD-4FF6-9CC0-96C539CE46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90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80528" y="-195225"/>
            <a:ext cx="9433048" cy="7272808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2326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781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</p:spPr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76" y="208533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436" y="208532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97" y="4168974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573" y="4168973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44604" y="2245501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59780" y="2245500"/>
            <a:ext cx="4737100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/>
          <p:nvPr userDrawn="1"/>
        </p:nvSpPr>
        <p:spPr>
          <a:xfrm>
            <a:off x="1619672" y="1844824"/>
            <a:ext cx="5832648" cy="38186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 userDrawn="1"/>
        </p:nvSpPr>
        <p:spPr>
          <a:xfrm>
            <a:off x="3671900" y="305118"/>
            <a:ext cx="1908212" cy="15963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60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" y="0"/>
            <a:ext cx="9128376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44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242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433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10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40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529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5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1584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4544" y="6165304"/>
            <a:ext cx="10054460" cy="11441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612576" y="-460272"/>
            <a:ext cx="10752572" cy="122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80528" y="-195225"/>
            <a:ext cx="9433048" cy="7272808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</p:spPr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1176" y="1916832"/>
            <a:ext cx="960570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75" y="904051"/>
            <a:ext cx="7648401" cy="507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29" y="1300267"/>
            <a:ext cx="1380302" cy="41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821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176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46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" y="0"/>
            <a:ext cx="9128376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56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965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527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669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1534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78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524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9185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4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904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27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9704"/>
            <a:ext cx="9144000" cy="688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2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343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02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869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41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" y="0"/>
            <a:ext cx="9128376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916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18F14-0C9C-46AA-BD9D-304D0F1B6542}" type="datetimeFigureOut">
              <a:rPr lang="ko-KR" altLang="en-US" smtClean="0"/>
              <a:t>2018-03-26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E852-D925-43A5-AC26-B935BA9B70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2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82" r:id="rId3"/>
    <p:sldLayoutId id="2147483681" r:id="rId4"/>
    <p:sldLayoutId id="2147483670" r:id="rId5"/>
    <p:sldLayoutId id="2147483674" r:id="rId6"/>
    <p:sldLayoutId id="2147483675" r:id="rId7"/>
    <p:sldLayoutId id="2147483673" r:id="rId8"/>
    <p:sldLayoutId id="2147483671" r:id="rId9"/>
    <p:sldLayoutId id="2147483672" r:id="rId10"/>
    <p:sldLayoutId id="2147483669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61" r:id="rId17"/>
    <p:sldLayoutId id="2147483650" r:id="rId18"/>
    <p:sldLayoutId id="2147483651" r:id="rId19"/>
    <p:sldLayoutId id="2147483652" r:id="rId20"/>
    <p:sldLayoutId id="2147483653" r:id="rId21"/>
    <p:sldLayoutId id="2147483654" r:id="rId22"/>
    <p:sldLayoutId id="2147483655" r:id="rId23"/>
    <p:sldLayoutId id="2147483656" r:id="rId24"/>
    <p:sldLayoutId id="2147483657" r:id="rId25"/>
    <p:sldLayoutId id="2147483658" r:id="rId26"/>
    <p:sldLayoutId id="2147483659" r:id="rId2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2793" y="241484"/>
            <a:ext cx="8611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동시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818" y="1634572"/>
            <a:ext cx="419867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8000" b="1" dirty="0" smtClean="0">
                <a:ln w="1270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개구리</a:t>
            </a:r>
            <a:endParaRPr lang="en-US" altLang="ko-KR" sz="8000" b="1" cap="none" spc="0" dirty="0">
              <a:ln w="1270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64" y="6021288"/>
            <a:ext cx="2789237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033274"/>
            <a:ext cx="3105160" cy="547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95536" y="1268760"/>
            <a:ext cx="4032448" cy="40324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4032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타닥타닥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비가 내리면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빼곰히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개구리가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고개를 들어요</a:t>
            </a:r>
            <a:endParaRPr lang="ko-KR" altLang="en-US" sz="4000" dirty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28" y="472483"/>
            <a:ext cx="3924814" cy="50447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645024"/>
            <a:ext cx="1800000" cy="28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355976" y="1268760"/>
            <a:ext cx="4032448" cy="40324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4355976" y="1699934"/>
            <a:ext cx="4032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퐁당퐁당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비가 고이면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폴짝폴짝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개구기라</a:t>
            </a:r>
            <a:endParaRPr lang="en-US" altLang="ko-KR" sz="4000" dirty="0" smtClean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  <a:p>
            <a:pPr lvl="0" algn="ctr"/>
            <a:r>
              <a:rPr lang="ko-KR" altLang="en-US" sz="4000" dirty="0" smtClean="0">
                <a:ln w="1016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나눔바른고딕OTF" pitchFamily="18" charset="-127"/>
                <a:ea typeface="나눔바른고딕OTF" pitchFamily="18" charset="-127"/>
              </a:rPr>
              <a:t>그림을 그려요</a:t>
            </a:r>
            <a:endParaRPr lang="ko-KR" altLang="en-US" sz="4000" dirty="0">
              <a:ln w="1016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나눔바른고딕OTF" pitchFamily="18" charset="-127"/>
              <a:ea typeface="나눔바른고딕OTF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420888"/>
            <a:ext cx="3847500" cy="35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965&quot;&gt;&lt;object type=&quot;3&quot; unique_id=&quot;10966&quot;&gt;&lt;property id=&quot;20148&quot; value=&quot;5&quot;/&gt;&lt;property id=&quot;20300&quot; value=&quot;슬라이드 1&quot;/&gt;&lt;property id=&quot;20307&quot; value=&quot;256&quot;/&gt;&lt;/object&gt;&lt;object type=&quot;3&quot; unique_id=&quot;11063&quot;&gt;&lt;property id=&quot;20148&quot; value=&quot;5&quot;/&gt;&lt;property id=&quot;20300&quot; value=&quot;슬라이드 2&quot;/&gt;&lt;property id=&quot;20307&quot; value=&quot;272&quot;/&gt;&lt;/object&gt;&lt;object type=&quot;3&quot; unique_id=&quot;11066&quot;&gt;&lt;property id=&quot;20148&quot; value=&quot;5&quot;/&gt;&lt;property id=&quot;20300&quot; value=&quot;슬라이드 3&quot;/&gt;&lt;property id=&quot;20307&quot; value=&quot;275&quot;/&gt;&lt;/object&gt;&lt;/object&gt;&lt;object type=&quot;8&quot; unique_id=&quot;1097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6448</TotalTime>
  <Words>16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나눔고딕 ExtraBold</vt:lpstr>
      <vt:lpstr>나눔바른고딕OTF</vt:lpstr>
      <vt:lpstr>맑은 고딕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Zion</dc:creator>
  <cp:lastModifiedBy>Jiyoung Lee</cp:lastModifiedBy>
  <cp:revision>59</cp:revision>
  <dcterms:created xsi:type="dcterms:W3CDTF">2015-12-04T15:41:21Z</dcterms:created>
  <dcterms:modified xsi:type="dcterms:W3CDTF">2018-03-26T05:16:51Z</dcterms:modified>
</cp:coreProperties>
</file>